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64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1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3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9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3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74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7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3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6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17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B831-438A-49E2-B53D-D129BD30685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69C7C-5905-4F41-A88A-D341DB52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6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212080" y="361950"/>
            <a:ext cx="1845425" cy="5025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Komisioneri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34793" y="870873"/>
            <a:ext cx="0" cy="648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34792" y="1188719"/>
            <a:ext cx="17872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7761134" y="1025844"/>
            <a:ext cx="1845425" cy="3458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Kabineti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15" name="Straight Connector 14"/>
          <p:cNvCxnSpPr>
            <a:stCxn id="9" idx="2"/>
          </p:cNvCxnSpPr>
          <p:nvPr/>
        </p:nvCxnSpPr>
        <p:spPr>
          <a:xfrm>
            <a:off x="6134792" y="1835607"/>
            <a:ext cx="0" cy="320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876425" y="2166153"/>
            <a:ext cx="86439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879080" y="2166150"/>
            <a:ext cx="2" cy="3228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688082" y="2178424"/>
            <a:ext cx="0" cy="358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0515203" y="2153883"/>
            <a:ext cx="1" cy="648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601642" y="2161333"/>
            <a:ext cx="0" cy="346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30438" y="3057324"/>
            <a:ext cx="6110" cy="26935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38930" y="3060245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610701" y="2507262"/>
            <a:ext cx="2531439" cy="8515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Drejtoria  e Përgjithshme për të Drejtën e </a:t>
            </a:r>
            <a:r>
              <a:rPr lang="en-US" sz="1400" b="1" dirty="0" err="1">
                <a:solidFill>
                  <a:schemeClr val="tx1"/>
                </a:solidFill>
              </a:rPr>
              <a:t>Informimit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15 (1+2+12)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38930" y="3854859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588200" y="3523376"/>
            <a:ext cx="2531439" cy="6514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Drejtoria e </a:t>
            </a:r>
            <a:r>
              <a:rPr lang="en-US" sz="1200" b="1" dirty="0" err="1">
                <a:solidFill>
                  <a:schemeClr val="tx1"/>
                </a:solidFill>
              </a:rPr>
              <a:t>Monitorimit</a:t>
            </a:r>
            <a:r>
              <a:rPr lang="en-US" sz="1200" b="1" dirty="0">
                <a:solidFill>
                  <a:schemeClr val="tx1"/>
                </a:solidFill>
              </a:rPr>
              <a:t> të </a:t>
            </a:r>
            <a:r>
              <a:rPr lang="en-US" sz="1200" b="1" dirty="0" err="1">
                <a:solidFill>
                  <a:schemeClr val="tx1"/>
                </a:solidFill>
              </a:rPr>
              <a:t>Programeve</a:t>
            </a:r>
            <a:r>
              <a:rPr lang="en-US" sz="1200" b="1" dirty="0">
                <a:solidFill>
                  <a:schemeClr val="tx1"/>
                </a:solidFill>
              </a:rPr>
              <a:t> të </a:t>
            </a:r>
            <a:r>
              <a:rPr lang="en-US" sz="1200" b="1" dirty="0" err="1">
                <a:solidFill>
                  <a:schemeClr val="tx1"/>
                </a:solidFill>
              </a:rPr>
              <a:t>Transparencës</a:t>
            </a:r>
            <a:r>
              <a:rPr lang="en-US" sz="1200" b="1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6 (1+5)</a:t>
            </a:r>
          </a:p>
        </p:txBody>
      </p:sp>
      <p:cxnSp>
        <p:nvCxnSpPr>
          <p:cNvPr id="63" name="Straight Connector 62"/>
          <p:cNvCxnSpPr/>
          <p:nvPr/>
        </p:nvCxnSpPr>
        <p:spPr>
          <a:xfrm>
            <a:off x="436549" y="4643445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607128" y="4357793"/>
            <a:ext cx="2510840" cy="6257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Drejtoria e </a:t>
            </a:r>
            <a:r>
              <a:rPr lang="en-US" sz="1200" b="1" dirty="0" err="1">
                <a:solidFill>
                  <a:schemeClr val="tx1"/>
                </a:solidFill>
              </a:rPr>
              <a:t>Vlerësimit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të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Ankesave</a:t>
            </a:r>
            <a:endParaRPr lang="en-US" sz="12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6 (1+5)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3285821" y="3020197"/>
            <a:ext cx="23077" cy="2730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285821" y="3020197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295177" y="3878949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308898" y="4670656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84667" y="5750864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940904" y="3021301"/>
            <a:ext cx="3619" cy="23248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1998773" y="3010124"/>
            <a:ext cx="793" cy="2245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531510" y="3021301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531510" y="4153854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531510" y="5337976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1586554" y="3010124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9187705" y="2485120"/>
            <a:ext cx="2633290" cy="8120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Drejtoria e Shërbimeve të </a:t>
            </a:r>
            <a:r>
              <a:rPr lang="en-US" sz="1400" b="1" dirty="0" err="1">
                <a:solidFill>
                  <a:schemeClr val="tx1"/>
                </a:solidFill>
              </a:rPr>
              <a:t>Brendshme</a:t>
            </a:r>
            <a:r>
              <a:rPr lang="en-US" sz="1400" b="1" dirty="0">
                <a:solidFill>
                  <a:schemeClr val="tx1"/>
                </a:solidFill>
              </a:rPr>
              <a:t> dhe </a:t>
            </a:r>
            <a:r>
              <a:rPr lang="en-US" sz="1400" b="1" dirty="0" err="1">
                <a:solidFill>
                  <a:schemeClr val="tx1"/>
                </a:solidFill>
              </a:rPr>
              <a:t>Financës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11 (1+2+8)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14471" y="2504201"/>
            <a:ext cx="2269376" cy="7963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Drejtoria</a:t>
            </a:r>
            <a:r>
              <a:rPr lang="en-US" sz="1400" b="1" dirty="0">
                <a:solidFill>
                  <a:schemeClr val="tx1"/>
                </a:solidFill>
              </a:rPr>
              <a:t> e </a:t>
            </a:r>
            <a:r>
              <a:rPr lang="en-US" sz="1400" b="1">
                <a:solidFill>
                  <a:schemeClr val="tx1"/>
                </a:solidFill>
              </a:rPr>
              <a:t>Çështjeve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Juridike</a:t>
            </a:r>
            <a:r>
              <a:rPr lang="en-US" sz="1400" b="1" dirty="0">
                <a:solidFill>
                  <a:schemeClr val="tx1"/>
                </a:solidFill>
              </a:rPr>
              <a:t> dhe </a:t>
            </a:r>
            <a:r>
              <a:rPr lang="en-US" sz="1400" b="1" dirty="0" err="1">
                <a:solidFill>
                  <a:schemeClr val="tx1"/>
                </a:solidFill>
              </a:rPr>
              <a:t>Integrimit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7 (1+2+4)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451731" y="3713500"/>
            <a:ext cx="2269451" cy="8160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Sektori Rregullator, Integrimit dhe Procedurave Administrative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3 (1+2)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480522" y="4748741"/>
            <a:ext cx="2269452" cy="6514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Sektori</a:t>
            </a:r>
            <a:r>
              <a:rPr lang="en-US" sz="1200" b="1" dirty="0">
                <a:solidFill>
                  <a:schemeClr val="tx1"/>
                </a:solidFill>
              </a:rPr>
              <a:t> i </a:t>
            </a:r>
            <a:r>
              <a:rPr lang="en-US" sz="1200" b="1" dirty="0" err="1">
                <a:solidFill>
                  <a:schemeClr val="tx1"/>
                </a:solidFill>
              </a:rPr>
              <a:t>Projekteve</a:t>
            </a:r>
            <a:r>
              <a:rPr lang="en-US" sz="1200" b="1" dirty="0">
                <a:solidFill>
                  <a:schemeClr val="tx1"/>
                </a:solidFill>
              </a:rPr>
              <a:t> dhe </a:t>
            </a:r>
            <a:r>
              <a:rPr lang="en-US" sz="1200" b="1" dirty="0" err="1">
                <a:solidFill>
                  <a:schemeClr val="tx1"/>
                </a:solidFill>
              </a:rPr>
              <a:t>Marrëdhënieve</a:t>
            </a:r>
            <a:r>
              <a:rPr lang="en-US" sz="1200" b="1" dirty="0">
                <a:solidFill>
                  <a:schemeClr val="tx1"/>
                </a:solidFill>
              </a:rPr>
              <a:t> me </a:t>
            </a:r>
            <a:r>
              <a:rPr lang="en-US" sz="1200" b="1" dirty="0" err="1">
                <a:solidFill>
                  <a:schemeClr val="tx1"/>
                </a:solidFill>
              </a:rPr>
              <a:t>Jashtë</a:t>
            </a:r>
            <a:endParaRPr lang="en-US" sz="12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3 (1+2)</a:t>
            </a:r>
          </a:p>
        </p:txBody>
      </p:sp>
      <p:cxnSp>
        <p:nvCxnSpPr>
          <p:cNvPr id="78" name="Straight Connector 77"/>
          <p:cNvCxnSpPr/>
          <p:nvPr/>
        </p:nvCxnSpPr>
        <p:spPr>
          <a:xfrm>
            <a:off x="11586554" y="4107603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9193832" y="3719030"/>
            <a:ext cx="2635844" cy="8104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Sektori i Burimeve Njerëzore dhe Marrëdhënieve me Publikun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5 (1+4)</a:t>
            </a:r>
          </a:p>
        </p:txBody>
      </p:sp>
      <p:cxnSp>
        <p:nvCxnSpPr>
          <p:cNvPr id="79" name="Straight Connector 78"/>
          <p:cNvCxnSpPr/>
          <p:nvPr/>
        </p:nvCxnSpPr>
        <p:spPr>
          <a:xfrm>
            <a:off x="11586553" y="5255699"/>
            <a:ext cx="413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9193832" y="4748741"/>
            <a:ext cx="2587126" cy="6514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Sektori i Shërbimeve dhe Financës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5 (1+4)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00104" y="1407446"/>
            <a:ext cx="2269376" cy="4281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Sekretari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Përgjithshëm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412340" y="2512457"/>
            <a:ext cx="2780406" cy="8549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Drejtoria e Përgjithshme për Mbrojtjen e të </a:t>
            </a:r>
            <a:r>
              <a:rPr lang="en-US" sz="1400" b="1" dirty="0" err="1">
                <a:solidFill>
                  <a:schemeClr val="tx1"/>
                </a:solidFill>
              </a:rPr>
              <a:t>Dhënave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Personale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20 (1+3+16)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401349" y="3527938"/>
            <a:ext cx="2791397" cy="6529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q-AL" sz="1200" b="1" dirty="0">
                <a:solidFill>
                  <a:schemeClr val="tx1"/>
                </a:solidFill>
              </a:rPr>
              <a:t>Drejtoria e Ankesave dhe Harmonizimit</a:t>
            </a:r>
            <a:endParaRPr lang="en-US" sz="12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7 (1+6)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399124" y="4335553"/>
            <a:ext cx="2780406" cy="6634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Drejtoria</a:t>
            </a:r>
            <a:r>
              <a:rPr lang="en-US" sz="1200" b="1" dirty="0">
                <a:solidFill>
                  <a:schemeClr val="tx1"/>
                </a:solidFill>
              </a:rPr>
              <a:t> e </a:t>
            </a:r>
            <a:r>
              <a:rPr lang="en-US" sz="1200" b="1" dirty="0" err="1">
                <a:solidFill>
                  <a:schemeClr val="tx1"/>
                </a:solidFill>
              </a:rPr>
              <a:t>Hetimit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Sektorial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dhe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Sigurisë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Dhënave</a:t>
            </a:r>
            <a:r>
              <a:rPr lang="en-US" sz="1200" b="1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7 (1+6)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399124" y="5161510"/>
            <a:ext cx="2780406" cy="6889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Drejtoria e </a:t>
            </a:r>
            <a:r>
              <a:rPr lang="en-US" sz="1200" b="1" dirty="0" err="1">
                <a:solidFill>
                  <a:schemeClr val="tx1"/>
                </a:solidFill>
              </a:rPr>
              <a:t>Mbikëqyrjes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Fushën</a:t>
            </a:r>
            <a:r>
              <a:rPr lang="en-US" sz="1200" b="1" dirty="0">
                <a:solidFill>
                  <a:schemeClr val="tx1"/>
                </a:solidFill>
              </a:rPr>
              <a:t> e </a:t>
            </a:r>
            <a:r>
              <a:rPr lang="en-US" sz="1200" b="1" dirty="0" err="1">
                <a:solidFill>
                  <a:schemeClr val="tx1"/>
                </a:solidFill>
              </a:rPr>
              <a:t>Drejtësisë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Penale</a:t>
            </a:r>
            <a:r>
              <a:rPr lang="en-US" sz="1200" b="1" dirty="0">
                <a:solidFill>
                  <a:schemeClr val="tx1"/>
                </a:solidFill>
              </a:rPr>
              <a:t> dhe </a:t>
            </a:r>
            <a:r>
              <a:rPr lang="en-US" sz="1200" b="1" dirty="0" err="1">
                <a:solidFill>
                  <a:schemeClr val="tx1"/>
                </a:solidFill>
              </a:rPr>
              <a:t>Sigurisë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Publike</a:t>
            </a:r>
            <a:endParaRPr lang="en-US" sz="12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5 (1+4)</a:t>
            </a:r>
          </a:p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438930" y="5750864"/>
            <a:ext cx="4806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615120" y="5166473"/>
            <a:ext cx="2510840" cy="6790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Sektori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sq-AL" sz="1200" b="1" dirty="0">
                <a:solidFill>
                  <a:schemeClr val="tx1"/>
                </a:solidFill>
              </a:rPr>
              <a:t>për të Dhënat e Hapura dhe Konsultimin Publik</a:t>
            </a:r>
            <a:endParaRPr lang="en-US" sz="1200" b="1" dirty="0">
              <a:solidFill>
                <a:schemeClr val="tx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977117" y="981663"/>
            <a:ext cx="1899684" cy="49084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chemeClr val="tx1"/>
                </a:solidFill>
              </a:rPr>
              <a:t>Njësia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sq-AL" sz="1100" b="1" dirty="0">
                <a:solidFill>
                  <a:schemeClr val="tx1"/>
                </a:solidFill>
              </a:rPr>
              <a:t>Auditit për Mbrojtjen e të Dhënave Personale</a:t>
            </a:r>
            <a:r>
              <a:rPr lang="en-US" sz="1100" b="1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4876800" y="1190411"/>
            <a:ext cx="1257992" cy="9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38930" y="223450"/>
            <a:ext cx="1156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Lidhja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</a:p>
        </p:txBody>
      </p:sp>
    </p:spTree>
    <p:extLst>
      <p:ext uri="{BB962C8B-B14F-4D97-AF65-F5344CB8AC3E}">
        <p14:creationId xmlns:p14="http://schemas.microsoft.com/office/powerpoint/2010/main" val="4189978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40000"/>
            <a:lumOff val="60000"/>
          </a:schemeClr>
        </a:solidFill>
      </a:spPr>
      <a:bodyPr rtlCol="0" anchor="ctr"/>
      <a:lstStyle>
        <a:defPPr algn="ctr">
          <a:defRPr sz="1600" b="1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177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Redi</dc:creator>
  <cp:lastModifiedBy>Dode Prenga</cp:lastModifiedBy>
  <cp:revision>37</cp:revision>
  <cp:lastPrinted>2023-02-10T12:08:40Z</cp:lastPrinted>
  <dcterms:created xsi:type="dcterms:W3CDTF">2022-05-05T13:22:28Z</dcterms:created>
  <dcterms:modified xsi:type="dcterms:W3CDTF">2023-03-21T18:26:23Z</dcterms:modified>
</cp:coreProperties>
</file>